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61" r:id="rId10"/>
    <p:sldId id="262" r:id="rId11"/>
    <p:sldId id="263" r:id="rId12"/>
    <p:sldId id="269" r:id="rId13"/>
    <p:sldId id="265" r:id="rId14"/>
    <p:sldId id="267" r:id="rId15"/>
    <p:sldId id="279" r:id="rId16"/>
    <p:sldId id="268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80" r:id="rId25"/>
  </p:sldIdLst>
  <p:sldSz cx="18288000" cy="10287000"/>
  <p:notesSz cx="6858000" cy="9144000"/>
  <p:embeddedFontLst>
    <p:embeddedFont>
      <p:font typeface="Big Shoulders Display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lear Sans" panose="020B0604020202020204" charset="0"/>
      <p:regular r:id="rId31"/>
    </p:embeddedFont>
    <p:embeddedFont>
      <p:font typeface="Clear Sans Bold" panose="020B0604020202020204" charset="0"/>
      <p:regular r:id="rId32"/>
    </p:embeddedFont>
    <p:embeddedFont>
      <p:font typeface="Copperplate Gothic 32 AB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DDE"/>
    <a:srgbClr val="182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zikDim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zikDim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3153" y="1897878"/>
            <a:ext cx="15161694" cy="671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 dirty="0">
                <a:solidFill>
                  <a:srgbClr val="FFFFFF"/>
                </a:solidFill>
                <a:latin typeface="Clear Sans Bold"/>
              </a:rPr>
              <a:t>Hedgehogs </a:t>
            </a:r>
          </a:p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 dirty="0">
                <a:solidFill>
                  <a:srgbClr val="FFFFFF"/>
                </a:solidFill>
                <a:latin typeface="Clear Sans Bold"/>
              </a:rPr>
              <a:t>productions</a:t>
            </a:r>
          </a:p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 dirty="0">
                <a:solidFill>
                  <a:srgbClr val="FFFFFF"/>
                </a:solidFill>
                <a:latin typeface="Clear Sans Bold"/>
              </a:rPr>
              <a:t> представляет: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4567" y="2916673"/>
            <a:ext cx="7668939" cy="3523088"/>
            <a:chOff x="0" y="0"/>
            <a:chExt cx="10225252" cy="4697451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8125"/>
              <a:ext cx="10225252" cy="2351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83"/>
                </a:lnSpc>
              </a:pP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Курсовой проект ШАГ на JavaScript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225252" cy="446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6"/>
                </a:lnSpc>
              </a:pPr>
              <a:endParaRPr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68093"/>
              <a:ext cx="10225252" cy="62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76"/>
                </a:lnSpc>
              </a:pPr>
              <a:r>
                <a:rPr lang="en-US" sz="2840" dirty="0">
                  <a:solidFill>
                    <a:srgbClr val="94DDDE"/>
                  </a:solidFill>
                  <a:latin typeface="Clear Sans"/>
                </a:rPr>
                <a:t>Бессмертный Дима П23022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97764" y="2854603"/>
            <a:ext cx="9761536" cy="4705589"/>
            <a:chOff x="0" y="95250"/>
            <a:chExt cx="13015381" cy="6274118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3015381" cy="240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24"/>
                </a:lnSpc>
              </a:pPr>
              <a:r>
                <a:rPr lang="en-US" sz="6594" dirty="0">
                  <a:solidFill>
                    <a:srgbClr val="94DDDE"/>
                  </a:solidFill>
                  <a:latin typeface="Clear Sans Bold"/>
                </a:rPr>
                <a:t>Чему обучался на курсе?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25150"/>
              <a:ext cx="13015381" cy="3544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2"/>
                </a:lnSpc>
              </a:pPr>
              <a:r>
                <a:rPr lang="en-US" sz="2472" dirty="0">
                  <a:solidFill>
                    <a:srgbClr val="94DDDE"/>
                  </a:solidFill>
                  <a:latin typeface="Clear Sans"/>
                </a:rPr>
                <a:t>Обучался на данном курсе языку верстки и стилей HTML5 и CSS3, и языку программирования JavaScript. Собираюсь продолжать развивать свои навыки в программировании.</a:t>
              </a:r>
            </a:p>
            <a:p>
              <a:pPr>
                <a:lnSpc>
                  <a:spcPts val="3462"/>
                </a:lnSpc>
              </a:pPr>
              <a:r>
                <a:rPr lang="en-US" sz="2472" dirty="0">
                  <a:solidFill>
                    <a:srgbClr val="94DDDE"/>
                  </a:solidFill>
                  <a:latin typeface="Clear Sans"/>
                </a:rPr>
                <a:t>Как говорил Джейсон Стетхэм: “Если пришел заниматься, так занимайся, черт возьми!”</a:t>
              </a:r>
            </a:p>
            <a:p>
              <a:pPr>
                <a:lnSpc>
                  <a:spcPts val="3462"/>
                </a:lnSpc>
              </a:pPr>
              <a:endParaRPr lang="en-US" sz="2472" dirty="0">
                <a:solidFill>
                  <a:srgbClr val="94DDDE"/>
                </a:solidFill>
                <a:latin typeface="Clear Sans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1E5D9D-4D82-4028-841B-38CFC72DC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6724106"/>
            <a:ext cx="23876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4452" y="-32097"/>
            <a:ext cx="10319097" cy="10319097"/>
          </a:xfrm>
          <a:custGeom>
            <a:avLst/>
            <a:gdLst/>
            <a:ahLst/>
            <a:cxnLst/>
            <a:rect l="l" t="t" r="r" b="b"/>
            <a:pathLst>
              <a:path w="10319097" h="10319097">
                <a:moveTo>
                  <a:pt x="0" y="0"/>
                </a:moveTo>
                <a:lnTo>
                  <a:pt x="10319096" y="0"/>
                </a:lnTo>
                <a:lnTo>
                  <a:pt x="10319096" y="10319097"/>
                </a:lnTo>
                <a:lnTo>
                  <a:pt x="0" y="1031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3000" y="0"/>
            <a:ext cx="8452726" cy="10287000"/>
          </a:xfrm>
          <a:custGeom>
            <a:avLst/>
            <a:gdLst/>
            <a:ahLst/>
            <a:cxnLst/>
            <a:rect l="l" t="t" r="r" b="b"/>
            <a:pathLst>
              <a:path w="8452726" h="10287000">
                <a:moveTo>
                  <a:pt x="0" y="0"/>
                </a:moveTo>
                <a:lnTo>
                  <a:pt x="8452726" y="0"/>
                </a:lnTo>
                <a:lnTo>
                  <a:pt x="8452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" b="-1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482939"/>
            <a:ext cx="6998570" cy="312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8"/>
              </a:lnSpc>
              <a:spcBef>
                <a:spcPct val="0"/>
              </a:spcBef>
            </a:pPr>
            <a:r>
              <a:rPr lang="en-US" sz="4703" dirty="0">
                <a:solidFill>
                  <a:srgbClr val="94DDDE"/>
                </a:solidFill>
                <a:latin typeface="Clear Sans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Мой Github профиль - моя визитная карточка, где я делюсь своими проектами и достижениями.</a:t>
            </a:r>
            <a:endParaRPr lang="en-US" sz="4703" dirty="0">
              <a:solidFill>
                <a:srgbClr val="94DDDE"/>
              </a:solidFill>
              <a:latin typeface="Clear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21136" y="2934481"/>
            <a:ext cx="12619003" cy="6151274"/>
          </a:xfrm>
          <a:custGeom>
            <a:avLst/>
            <a:gdLst/>
            <a:ahLst/>
            <a:cxnLst/>
            <a:rect l="l" t="t" r="r" b="b"/>
            <a:pathLst>
              <a:path w="12619003" h="6151274">
                <a:moveTo>
                  <a:pt x="0" y="0"/>
                </a:moveTo>
                <a:lnTo>
                  <a:pt x="12619003" y="0"/>
                </a:lnTo>
                <a:lnTo>
                  <a:pt x="12619003" y="6151274"/>
                </a:lnTo>
                <a:lnTo>
                  <a:pt x="0" y="615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r="-319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0727" y="774039"/>
            <a:ext cx="5668997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dirty="0">
                <a:solidFill>
                  <a:srgbClr val="FEFEFE"/>
                </a:solidFill>
                <a:latin typeface="Clear Sans"/>
              </a:rPr>
              <a:t>Мой Codewars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CE011D-A977-4757-A762-68F70A85D5F8}"/>
              </a:ext>
            </a:extLst>
          </p:cNvPr>
          <p:cNvSpPr/>
          <p:nvPr/>
        </p:nvSpPr>
        <p:spPr>
          <a:xfrm>
            <a:off x="152400" y="226740"/>
            <a:ext cx="114387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Мои перспективы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6" name="Picture 2" descr="Мистер Крабс 38См — купить в интернет-магазине OZON по ...">
            <a:extLst>
              <a:ext uri="{FF2B5EF4-FFF2-40B4-BE49-F238E27FC236}">
                <a16:creationId xmlns:a16="http://schemas.microsoft.com/office/drawing/2014/main" id="{F1FF5AB0-95A9-4930-B274-866E5272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1058"/>
            <a:ext cx="5574846" cy="52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Мемы - Программист ты ж программист ☝️ | Facebook">
            <a:extLst>
              <a:ext uri="{FF2B5EF4-FFF2-40B4-BE49-F238E27FC236}">
                <a16:creationId xmlns:a16="http://schemas.microsoft.com/office/drawing/2014/main" id="{D7095910-2BD8-4F21-9121-26424530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1150070"/>
            <a:ext cx="4657726" cy="53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крудж МакДак и деньги, 1967 — описание, интересные факты — Кинопоиск">
            <a:extLst>
              <a:ext uri="{FF2B5EF4-FFF2-40B4-BE49-F238E27FC236}">
                <a16:creationId xmlns:a16="http://schemas.microsoft.com/office/drawing/2014/main" id="{57182563-C4BB-4190-9FC6-001C2239F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5448300"/>
            <a:ext cx="4192329" cy="46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Лень – двигатель прогресса | Я хочу стать программистом | ВКонтакте">
            <a:extLst>
              <a:ext uri="{FF2B5EF4-FFF2-40B4-BE49-F238E27FC236}">
                <a16:creationId xmlns:a16="http://schemas.microsoft.com/office/drawing/2014/main" id="{66177818-ACD2-40A0-BA90-88C7395C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74" y="1887075"/>
            <a:ext cx="6503563" cy="7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011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6564" y="1707044"/>
            <a:ext cx="12114872" cy="206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8091" dirty="0">
                <a:solidFill>
                  <a:srgbClr val="94DDDE"/>
                </a:solidFill>
                <a:latin typeface="Big Shoulders Display Bold"/>
              </a:rPr>
              <a:t>МОИ ПОЖЕЛАНИЯ ОДНОГРУПНИКАМ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039" y="4916149"/>
            <a:ext cx="17450961" cy="350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6349" dirty="0">
                <a:solidFill>
                  <a:srgbClr val="94DDDE"/>
                </a:solidFill>
                <a:latin typeface="Copperplate Gothic 32 AB"/>
              </a:rPr>
              <a:t>ЗДОРОВЬЯ, УСПЕХОВ В ЛИЧНОЙ ЖИЗНИ, РАЗВИТИЯ СВОИХ НАВЫКОВ И ДОСТИГАНИЯ СВОИХ ЦЕЛЕЙ</a:t>
            </a:r>
          </a:p>
          <a:p>
            <a:pPr algn="ctr">
              <a:lnSpc>
                <a:spcPts val="6667"/>
              </a:lnSpc>
            </a:pPr>
            <a:endParaRPr lang="en-US" sz="6349" dirty="0">
              <a:solidFill>
                <a:srgbClr val="94DDDE"/>
              </a:solidFill>
              <a:latin typeface="Copperplate Gothic 32 A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1204"/>
            <a:ext cx="8870935" cy="8870935"/>
          </a:xfrm>
          <a:custGeom>
            <a:avLst/>
            <a:gdLst/>
            <a:ahLst/>
            <a:cxnLst/>
            <a:rect l="l" t="t" r="r" b="b"/>
            <a:pathLst>
              <a:path w="8870935" h="8870935">
                <a:moveTo>
                  <a:pt x="0" y="0"/>
                </a:moveTo>
                <a:lnTo>
                  <a:pt x="8870935" y="0"/>
                </a:lnTo>
                <a:lnTo>
                  <a:pt x="8870935" y="8870935"/>
                </a:lnTo>
                <a:lnTo>
                  <a:pt x="0" y="8870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55979"/>
            <a:ext cx="9992610" cy="638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  <a:spcBef>
                <a:spcPct val="0"/>
              </a:spcBef>
            </a:pPr>
            <a:r>
              <a:rPr lang="en-US" sz="7925" dirty="0">
                <a:solidFill>
                  <a:srgbClr val="94DDDE"/>
                </a:solidFill>
                <a:latin typeface="Clear Sans Bold"/>
              </a:rPr>
              <a:t>Приглашаю вас посетить мой профиль на Github, чтобы узнать больше о моих проектах.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70103" y="9027073"/>
            <a:ext cx="16340767" cy="107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3"/>
              </a:lnSpc>
              <a:spcBef>
                <a:spcPct val="0"/>
              </a:spcBef>
            </a:pPr>
            <a:r>
              <a:rPr lang="en-US" sz="7832" dirty="0">
                <a:solidFill>
                  <a:srgbClr val="94DDDE"/>
                </a:solidFill>
                <a:latin typeface="Clear Sans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https://github.com/EzikDima</a:t>
            </a:r>
            <a:endParaRPr lang="en-US" sz="7832" dirty="0">
              <a:solidFill>
                <a:srgbClr val="94DDDE"/>
              </a:solidFill>
              <a:latin typeface="Clear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15" r="-781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9145" y="2699427"/>
            <a:ext cx="10883189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3"/>
              </a:lnSpc>
              <a:spcBef>
                <a:spcPct val="0"/>
              </a:spcBef>
            </a:pPr>
            <a:r>
              <a:rPr lang="en-US" sz="11384" dirty="0">
                <a:solidFill>
                  <a:srgbClr val="FFFFFF"/>
                </a:solidFill>
                <a:latin typeface="Clear Sans Bold"/>
              </a:rPr>
              <a:t>Совместно с Компьютерной Академией ШАГ</a:t>
            </a:r>
          </a:p>
        </p:txBody>
      </p:sp>
      <p:sp>
        <p:nvSpPr>
          <p:cNvPr id="3" name="Freeform 3"/>
          <p:cNvSpPr/>
          <p:nvPr/>
        </p:nvSpPr>
        <p:spPr>
          <a:xfrm>
            <a:off x="10744044" y="1523275"/>
            <a:ext cx="7240449" cy="7240449"/>
          </a:xfrm>
          <a:custGeom>
            <a:avLst/>
            <a:gdLst/>
            <a:ahLst/>
            <a:cxnLst/>
            <a:rect l="l" t="t" r="r" b="b"/>
            <a:pathLst>
              <a:path w="7240449" h="7240449">
                <a:moveTo>
                  <a:pt x="0" y="0"/>
                </a:moveTo>
                <a:lnTo>
                  <a:pt x="7240449" y="0"/>
                </a:lnTo>
                <a:lnTo>
                  <a:pt x="7240449" y="7240450"/>
                </a:lnTo>
                <a:lnTo>
                  <a:pt x="0" y="724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83" r="-10483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3" r="-8593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31AFAA-E1C8-421D-AE8C-80F54AC1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0" y="3619500"/>
            <a:ext cx="10439400" cy="10439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8CA07B-49B2-49B7-A9F9-35EF84D3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6" y="228381"/>
            <a:ext cx="11716043" cy="8787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8AA666-8EC5-415E-B587-6905DB031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71"/>
            <a:ext cx="4038600" cy="60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2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0973" y="1359426"/>
            <a:ext cx="7328327" cy="7361042"/>
          </a:xfrm>
          <a:custGeom>
            <a:avLst/>
            <a:gdLst/>
            <a:ahLst/>
            <a:cxnLst/>
            <a:rect l="l" t="t" r="r" b="b"/>
            <a:pathLst>
              <a:path w="7328327" h="7361042">
                <a:moveTo>
                  <a:pt x="0" y="0"/>
                </a:moveTo>
                <a:lnTo>
                  <a:pt x="7328327" y="0"/>
                </a:lnTo>
                <a:lnTo>
                  <a:pt x="7328327" y="7361042"/>
                </a:lnTo>
                <a:lnTo>
                  <a:pt x="0" y="7361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970" y="2423067"/>
            <a:ext cx="8498425" cy="496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82"/>
              </a:lnSpc>
              <a:spcBef>
                <a:spcPct val="0"/>
              </a:spcBef>
            </a:pPr>
            <a:r>
              <a:rPr lang="en-US" sz="12364" dirty="0">
                <a:solidFill>
                  <a:srgbClr val="FFFFFF"/>
                </a:solidFill>
                <a:latin typeface="Clear Sans Bold"/>
              </a:rPr>
              <a:t>Проект какого-то ёжика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5931" y="3266877"/>
            <a:ext cx="9596138" cy="396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27"/>
              </a:lnSpc>
              <a:spcBef>
                <a:spcPct val="0"/>
              </a:spcBef>
            </a:pPr>
            <a:r>
              <a:rPr lang="en-US" sz="14693" dirty="0">
                <a:solidFill>
                  <a:srgbClr val="FFFFFF"/>
                </a:solidFill>
                <a:latin typeface="Clear Sans Bold"/>
              </a:rPr>
              <a:t>В главных </a:t>
            </a:r>
          </a:p>
          <a:p>
            <a:pPr algn="ctr">
              <a:lnSpc>
                <a:spcPts val="15427"/>
              </a:lnSpc>
              <a:spcBef>
                <a:spcPct val="0"/>
              </a:spcBef>
            </a:pPr>
            <a:r>
              <a:rPr lang="en-US" sz="14693" dirty="0">
                <a:solidFill>
                  <a:srgbClr val="FFFFFF"/>
                </a:solidFill>
                <a:latin typeface="Clear Sans Bold"/>
              </a:rPr>
              <a:t>ролях: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381500"/>
            <a:ext cx="21793200" cy="270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﻿Дмитрий(15 лет, учусь в IT ШАГ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с 2016г., превратился в ёжика)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>
        <p:fade/>
      </p:transition>
    </mc:Choice>
    <mc:Fallback xmlns=""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991100"/>
            <a:ext cx="21793200" cy="182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﻿﻿Злодей британец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50646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5600700"/>
            <a:ext cx="21793200" cy="270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﻿﻿Так себе шутник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47552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610100"/>
            <a:ext cx="21793200" cy="447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﻿﻿Какой-то мужик 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</a:rPr>
              <a:t>из компьютерной графики 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0281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307630"/>
            <a:ext cx="17621495" cy="587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30"/>
              </a:lnSpc>
            </a:pPr>
            <a:r>
              <a:rPr lang="en-US" sz="14504" dirty="0">
                <a:solidFill>
                  <a:srgbClr val="FFFFFF"/>
                </a:solidFill>
                <a:latin typeface="Clear Sans Bold"/>
              </a:rPr>
              <a:t>Сценарист:</a:t>
            </a:r>
          </a:p>
          <a:p>
            <a:pPr algn="ctr">
              <a:lnSpc>
                <a:spcPts val="15230"/>
              </a:lnSpc>
            </a:pPr>
            <a:endParaRPr lang="en-US" sz="14504" dirty="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15230"/>
              </a:lnSpc>
              <a:spcBef>
                <a:spcPct val="0"/>
              </a:spcBef>
            </a:pPr>
            <a:r>
              <a:rPr lang="en-US" sz="14504" dirty="0">
                <a:solidFill>
                  <a:srgbClr val="FFFFFF"/>
                </a:solidFill>
                <a:latin typeface="Clear Sans Bold"/>
              </a:rPr>
              <a:t>Недопонятый гений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134</Words>
  <Application>Microsoft Office PowerPoint</Application>
  <PresentationFormat>Произвольный</PresentationFormat>
  <Paragraphs>34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Clear Sans Bold</vt:lpstr>
      <vt:lpstr>Big Shoulders Display Bold</vt:lpstr>
      <vt:lpstr>Clear Sans</vt:lpstr>
      <vt:lpstr>Copperplate Gothic 32 AB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Style, копия, копия, копия</dc:title>
  <dc:creator>группы стационара</dc:creator>
  <cp:lastModifiedBy>группы стационара</cp:lastModifiedBy>
  <cp:revision>16</cp:revision>
  <dcterms:created xsi:type="dcterms:W3CDTF">2006-08-16T00:00:00Z</dcterms:created>
  <dcterms:modified xsi:type="dcterms:W3CDTF">2024-04-11T15:41:15Z</dcterms:modified>
  <dc:identifier>DAGBd8jXjhs</dc:identifier>
</cp:coreProperties>
</file>